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73" r:id="rId6"/>
    <p:sldId id="276" r:id="rId7"/>
    <p:sldId id="279" r:id="rId8"/>
    <p:sldId id="278" r:id="rId9"/>
    <p:sldId id="27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792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C84E59A6-535C-464E-A87E-8A0AA34A2442}"/>
    <pc:docChg chg="delSld">
      <pc:chgData name="Jacintha Westerink" userId="c1c74fd5-67fa-43d8-8063-0adb3063a5fc" providerId="ADAL" clId="{C84E59A6-535C-464E-A87E-8A0AA34A2442}" dt="2021-05-01T18:49:59.159" v="27" actId="47"/>
      <pc:docMkLst>
        <pc:docMk/>
      </pc:docMkLst>
      <pc:sldChg chg="del">
        <pc:chgData name="Jacintha Westerink" userId="c1c74fd5-67fa-43d8-8063-0adb3063a5fc" providerId="ADAL" clId="{C84E59A6-535C-464E-A87E-8A0AA34A2442}" dt="2021-05-01T18:49:26.748" v="0" actId="47"/>
        <pc:sldMkLst>
          <pc:docMk/>
          <pc:sldMk cId="1505981196" sldId="256"/>
        </pc:sldMkLst>
      </pc:sldChg>
      <pc:sldChg chg="del">
        <pc:chgData name="Jacintha Westerink" userId="c1c74fd5-67fa-43d8-8063-0adb3063a5fc" providerId="ADAL" clId="{C84E59A6-535C-464E-A87E-8A0AA34A2442}" dt="2021-05-01T18:49:29.043" v="1" actId="47"/>
        <pc:sldMkLst>
          <pc:docMk/>
          <pc:sldMk cId="1069107772" sldId="257"/>
        </pc:sldMkLst>
      </pc:sldChg>
      <pc:sldChg chg="del">
        <pc:chgData name="Jacintha Westerink" userId="c1c74fd5-67fa-43d8-8063-0adb3063a5fc" providerId="ADAL" clId="{C84E59A6-535C-464E-A87E-8A0AA34A2442}" dt="2021-05-01T18:49:47.592" v="14" actId="47"/>
        <pc:sldMkLst>
          <pc:docMk/>
          <pc:sldMk cId="1142118828" sldId="259"/>
        </pc:sldMkLst>
      </pc:sldChg>
      <pc:sldChg chg="del">
        <pc:chgData name="Jacintha Westerink" userId="c1c74fd5-67fa-43d8-8063-0adb3063a5fc" providerId="ADAL" clId="{C84E59A6-535C-464E-A87E-8A0AA34A2442}" dt="2021-05-01T18:49:53.478" v="20" actId="47"/>
        <pc:sldMkLst>
          <pc:docMk/>
          <pc:sldMk cId="3199748931" sldId="260"/>
        </pc:sldMkLst>
      </pc:sldChg>
      <pc:sldChg chg="del">
        <pc:chgData name="Jacintha Westerink" userId="c1c74fd5-67fa-43d8-8063-0adb3063a5fc" providerId="ADAL" clId="{C84E59A6-535C-464E-A87E-8A0AA34A2442}" dt="2021-05-01T18:49:56.589" v="23" actId="47"/>
        <pc:sldMkLst>
          <pc:docMk/>
          <pc:sldMk cId="2514150265" sldId="261"/>
        </pc:sldMkLst>
      </pc:sldChg>
      <pc:sldChg chg="del">
        <pc:chgData name="Jacintha Westerink" userId="c1c74fd5-67fa-43d8-8063-0adb3063a5fc" providerId="ADAL" clId="{C84E59A6-535C-464E-A87E-8A0AA34A2442}" dt="2021-05-01T18:49:31.559" v="2" actId="47"/>
        <pc:sldMkLst>
          <pc:docMk/>
          <pc:sldMk cId="3780684804" sldId="262"/>
        </pc:sldMkLst>
      </pc:sldChg>
      <pc:sldChg chg="del">
        <pc:chgData name="Jacintha Westerink" userId="c1c74fd5-67fa-43d8-8063-0adb3063a5fc" providerId="ADAL" clId="{C84E59A6-535C-464E-A87E-8A0AA34A2442}" dt="2021-05-01T18:49:44.570" v="10" actId="47"/>
        <pc:sldMkLst>
          <pc:docMk/>
          <pc:sldMk cId="161796272" sldId="264"/>
        </pc:sldMkLst>
      </pc:sldChg>
      <pc:sldChg chg="del">
        <pc:chgData name="Jacintha Westerink" userId="c1c74fd5-67fa-43d8-8063-0adb3063a5fc" providerId="ADAL" clId="{C84E59A6-535C-464E-A87E-8A0AA34A2442}" dt="2021-05-01T18:49:36.584" v="7" actId="47"/>
        <pc:sldMkLst>
          <pc:docMk/>
          <pc:sldMk cId="1789312551" sldId="267"/>
        </pc:sldMkLst>
      </pc:sldChg>
      <pc:sldChg chg="del">
        <pc:chgData name="Jacintha Westerink" userId="c1c74fd5-67fa-43d8-8063-0adb3063a5fc" providerId="ADAL" clId="{C84E59A6-535C-464E-A87E-8A0AA34A2442}" dt="2021-05-01T18:49:38.412" v="9" actId="47"/>
        <pc:sldMkLst>
          <pc:docMk/>
          <pc:sldMk cId="2661992398" sldId="270"/>
        </pc:sldMkLst>
      </pc:sldChg>
      <pc:sldChg chg="del">
        <pc:chgData name="Jacintha Westerink" userId="c1c74fd5-67fa-43d8-8063-0adb3063a5fc" providerId="ADAL" clId="{C84E59A6-535C-464E-A87E-8A0AA34A2442}" dt="2021-05-01T18:49:58.207" v="26" actId="47"/>
        <pc:sldMkLst>
          <pc:docMk/>
          <pc:sldMk cId="3481171837" sldId="272"/>
        </pc:sldMkLst>
      </pc:sldChg>
      <pc:sldChg chg="del">
        <pc:chgData name="Jacintha Westerink" userId="c1c74fd5-67fa-43d8-8063-0adb3063a5fc" providerId="ADAL" clId="{C84E59A6-535C-464E-A87E-8A0AA34A2442}" dt="2021-05-01T18:49:32.700" v="3" actId="47"/>
        <pc:sldMkLst>
          <pc:docMk/>
          <pc:sldMk cId="2905943134" sldId="274"/>
        </pc:sldMkLst>
      </pc:sldChg>
      <pc:sldChg chg="del">
        <pc:chgData name="Jacintha Westerink" userId="c1c74fd5-67fa-43d8-8063-0adb3063a5fc" providerId="ADAL" clId="{C84E59A6-535C-464E-A87E-8A0AA34A2442}" dt="2021-05-01T18:49:33.518" v="4" actId="47"/>
        <pc:sldMkLst>
          <pc:docMk/>
          <pc:sldMk cId="3717867752" sldId="275"/>
        </pc:sldMkLst>
      </pc:sldChg>
      <pc:sldChg chg="del">
        <pc:chgData name="Jacintha Westerink" userId="c1c74fd5-67fa-43d8-8063-0adb3063a5fc" providerId="ADAL" clId="{C84E59A6-535C-464E-A87E-8A0AA34A2442}" dt="2021-05-01T18:49:45.701" v="11" actId="47"/>
        <pc:sldMkLst>
          <pc:docMk/>
          <pc:sldMk cId="510753321" sldId="280"/>
        </pc:sldMkLst>
      </pc:sldChg>
      <pc:sldChg chg="del">
        <pc:chgData name="Jacintha Westerink" userId="c1c74fd5-67fa-43d8-8063-0adb3063a5fc" providerId="ADAL" clId="{C84E59A6-535C-464E-A87E-8A0AA34A2442}" dt="2021-05-01T18:49:46.380" v="12" actId="47"/>
        <pc:sldMkLst>
          <pc:docMk/>
          <pc:sldMk cId="2511579700" sldId="281"/>
        </pc:sldMkLst>
      </pc:sldChg>
      <pc:sldChg chg="del">
        <pc:chgData name="Jacintha Westerink" userId="c1c74fd5-67fa-43d8-8063-0adb3063a5fc" providerId="ADAL" clId="{C84E59A6-535C-464E-A87E-8A0AA34A2442}" dt="2021-05-01T18:49:49.486" v="16" actId="47"/>
        <pc:sldMkLst>
          <pc:docMk/>
          <pc:sldMk cId="1967097946" sldId="282"/>
        </pc:sldMkLst>
      </pc:sldChg>
      <pc:sldChg chg="del">
        <pc:chgData name="Jacintha Westerink" userId="c1c74fd5-67fa-43d8-8063-0adb3063a5fc" providerId="ADAL" clId="{C84E59A6-535C-464E-A87E-8A0AA34A2442}" dt="2021-05-01T18:49:34.406" v="5" actId="47"/>
        <pc:sldMkLst>
          <pc:docMk/>
          <pc:sldMk cId="2159596432" sldId="283"/>
        </pc:sldMkLst>
      </pc:sldChg>
      <pc:sldChg chg="del">
        <pc:chgData name="Jacintha Westerink" userId="c1c74fd5-67fa-43d8-8063-0adb3063a5fc" providerId="ADAL" clId="{C84E59A6-535C-464E-A87E-8A0AA34A2442}" dt="2021-05-01T18:49:37.310" v="8" actId="47"/>
        <pc:sldMkLst>
          <pc:docMk/>
          <pc:sldMk cId="4108725148" sldId="284"/>
        </pc:sldMkLst>
      </pc:sldChg>
      <pc:sldChg chg="del">
        <pc:chgData name="Jacintha Westerink" userId="c1c74fd5-67fa-43d8-8063-0adb3063a5fc" providerId="ADAL" clId="{C84E59A6-535C-464E-A87E-8A0AA34A2442}" dt="2021-05-01T18:49:50.341" v="17" actId="47"/>
        <pc:sldMkLst>
          <pc:docMk/>
          <pc:sldMk cId="1259197105" sldId="285"/>
        </pc:sldMkLst>
      </pc:sldChg>
      <pc:sldChg chg="del">
        <pc:chgData name="Jacintha Westerink" userId="c1c74fd5-67fa-43d8-8063-0adb3063a5fc" providerId="ADAL" clId="{C84E59A6-535C-464E-A87E-8A0AA34A2442}" dt="2021-05-01T18:49:47.036" v="13" actId="47"/>
        <pc:sldMkLst>
          <pc:docMk/>
          <pc:sldMk cId="3758586118" sldId="286"/>
        </pc:sldMkLst>
      </pc:sldChg>
      <pc:sldChg chg="del">
        <pc:chgData name="Jacintha Westerink" userId="c1c74fd5-67fa-43d8-8063-0adb3063a5fc" providerId="ADAL" clId="{C84E59A6-535C-464E-A87E-8A0AA34A2442}" dt="2021-05-01T18:49:50.974" v="18" actId="47"/>
        <pc:sldMkLst>
          <pc:docMk/>
          <pc:sldMk cId="3814029023" sldId="287"/>
        </pc:sldMkLst>
      </pc:sldChg>
      <pc:sldChg chg="del">
        <pc:chgData name="Jacintha Westerink" userId="c1c74fd5-67fa-43d8-8063-0adb3063a5fc" providerId="ADAL" clId="{C84E59A6-535C-464E-A87E-8A0AA34A2442}" dt="2021-05-01T18:49:52.030" v="19" actId="47"/>
        <pc:sldMkLst>
          <pc:docMk/>
          <pc:sldMk cId="458605017" sldId="288"/>
        </pc:sldMkLst>
      </pc:sldChg>
      <pc:sldChg chg="del">
        <pc:chgData name="Jacintha Westerink" userId="c1c74fd5-67fa-43d8-8063-0adb3063a5fc" providerId="ADAL" clId="{C84E59A6-535C-464E-A87E-8A0AA34A2442}" dt="2021-05-01T18:49:59.159" v="27" actId="47"/>
        <pc:sldMkLst>
          <pc:docMk/>
          <pc:sldMk cId="15156251" sldId="289"/>
        </pc:sldMkLst>
      </pc:sldChg>
      <pc:sldChg chg="del">
        <pc:chgData name="Jacintha Westerink" userId="c1c74fd5-67fa-43d8-8063-0adb3063a5fc" providerId="ADAL" clId="{C84E59A6-535C-464E-A87E-8A0AA34A2442}" dt="2021-05-01T18:49:55.094" v="22" actId="47"/>
        <pc:sldMkLst>
          <pc:docMk/>
          <pc:sldMk cId="567492899" sldId="290"/>
        </pc:sldMkLst>
      </pc:sldChg>
      <pc:sldChg chg="del">
        <pc:chgData name="Jacintha Westerink" userId="c1c74fd5-67fa-43d8-8063-0adb3063a5fc" providerId="ADAL" clId="{C84E59A6-535C-464E-A87E-8A0AA34A2442}" dt="2021-05-01T18:49:35.753" v="6" actId="47"/>
        <pc:sldMkLst>
          <pc:docMk/>
          <pc:sldMk cId="41566139" sldId="291"/>
        </pc:sldMkLst>
      </pc:sldChg>
      <pc:sldChg chg="del">
        <pc:chgData name="Jacintha Westerink" userId="c1c74fd5-67fa-43d8-8063-0adb3063a5fc" providerId="ADAL" clId="{C84E59A6-535C-464E-A87E-8A0AA34A2442}" dt="2021-05-01T18:49:54.115" v="21" actId="47"/>
        <pc:sldMkLst>
          <pc:docMk/>
          <pc:sldMk cId="3266635241" sldId="292"/>
        </pc:sldMkLst>
      </pc:sldChg>
      <pc:sldChg chg="del">
        <pc:chgData name="Jacintha Westerink" userId="c1c74fd5-67fa-43d8-8063-0adb3063a5fc" providerId="ADAL" clId="{C84E59A6-535C-464E-A87E-8A0AA34A2442}" dt="2021-05-01T18:49:57.071" v="24" actId="47"/>
        <pc:sldMkLst>
          <pc:docMk/>
          <pc:sldMk cId="3363595473" sldId="293"/>
        </pc:sldMkLst>
      </pc:sldChg>
      <pc:sldChg chg="del">
        <pc:chgData name="Jacintha Westerink" userId="c1c74fd5-67fa-43d8-8063-0adb3063a5fc" providerId="ADAL" clId="{C84E59A6-535C-464E-A87E-8A0AA34A2442}" dt="2021-05-01T18:49:57.653" v="25" actId="47"/>
        <pc:sldMkLst>
          <pc:docMk/>
          <pc:sldMk cId="873701432" sldId="294"/>
        </pc:sldMkLst>
      </pc:sldChg>
      <pc:sldChg chg="del">
        <pc:chgData name="Jacintha Westerink" userId="c1c74fd5-67fa-43d8-8063-0adb3063a5fc" providerId="ADAL" clId="{C84E59A6-535C-464E-A87E-8A0AA34A2442}" dt="2021-05-01T18:49:48.350" v="15" actId="47"/>
        <pc:sldMkLst>
          <pc:docMk/>
          <pc:sldMk cId="671129720" sldId="295"/>
        </pc:sldMkLst>
      </pc:sldChg>
    </pc:docChg>
  </pc:docChgLst>
  <pc:docChgLst>
    <pc:chgData name="Jacintha Westerink" userId="8afea143-2072-4321-832c-d695a2a40b89" providerId="ADAL" clId="{07DDC778-5044-45A3-B642-74B16FFAC47F}"/>
    <pc:docChg chg="delSld">
      <pc:chgData name="Jacintha Westerink" userId="8afea143-2072-4321-832c-d695a2a40b89" providerId="ADAL" clId="{07DDC778-5044-45A3-B642-74B16FFAC47F}" dt="2022-05-11T10:20:29.956" v="0" actId="2696"/>
      <pc:docMkLst>
        <pc:docMk/>
      </pc:docMkLst>
      <pc:sldChg chg="del">
        <pc:chgData name="Jacintha Westerink" userId="8afea143-2072-4321-832c-d695a2a40b89" providerId="ADAL" clId="{07DDC778-5044-45A3-B642-74B16FFAC47F}" dt="2022-05-11T10:20:29.956" v="0" actId="2696"/>
        <pc:sldMkLst>
          <pc:docMk/>
          <pc:sldMk cId="3408623185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1F7E5-096F-471C-9127-0FAC6BC90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642153-0F8E-4364-97CF-4FAD9267A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C97E55-7BE7-4B64-A4DF-23FB956E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B11C52-BF4D-42B6-AAAA-17F89DA5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0A58DD-9974-4DE8-9E83-964D0AC6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78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6A1D8-7D87-4B6F-A5A0-51467E3F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0D1000-DFC3-4941-8730-FE17DA4F7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B695CF-2F85-45AD-9997-5728BBA6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4A5AB9-73BE-4ED9-B2D5-53E4A501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AE370E-4794-4CBA-AE8E-07955574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92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52DDCB9-24E9-45D9-A791-EEB6F5C93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93ECF1-62FC-4273-94C2-5BA449BB3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7E2FD1-8288-4E74-BD4C-0B2A262E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994E52-5D4A-4825-B50D-AA00DEFB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3DA3C7-45D5-4EC4-A880-C5B40BC8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16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AC9E0-75CB-4482-AEE0-469C1156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00D8D-87CF-4CE8-9065-A4015137B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D7AAD3-DA9F-4036-A69E-0D409B53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4124E8-9C36-42C7-A9F9-7959597B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88744C-CC87-4374-AAAC-268194E3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D5AD7-64BC-4545-9A5A-3000348C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403732-2FFD-49C1-96A5-22E43990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94838C-BA22-42C3-8A1B-5C3B8A43F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C7E1B2-8444-4052-8AB4-6A147C3C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0F0CAD-55DD-4BEE-AEC7-44ED22A4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9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45760-8FAE-40FF-8DAC-7EF24268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531023-40B8-4BB0-ADAD-6254E473D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20855A-7AD8-43D5-8CE5-400C87590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A0BE5F-E9E3-455F-B81C-E17FB13C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1B288C-9D76-4642-9E76-80BD5DE4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7734C8-624F-429A-9409-A7311873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79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99D08-5F74-4ADB-B88C-F7561685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24E408-925D-4502-B955-5CB4B9020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30B841-8243-4DFD-A784-1A6BBF569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45C7913-9F44-4729-9F3E-1935E7EEE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B6DFD4-BF49-4F47-B23C-524D365D4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2B25BF-26A2-4F9A-A942-AC5305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3C945F-995D-402E-A1B1-01E17B80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D73B3BB-A3CD-47C5-932A-68FFD938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51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932A7-FB0C-4B6D-8E0D-54EECE6C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59A21E-D787-483C-B2BE-16D3402B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86EB1E-7BDD-4518-B503-96C9411C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B39A1F-8A46-4E10-9110-ED9442B3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50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1EEE784-0F1B-4A0D-85F6-AA85D108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AE77BD1-0F15-448E-A5CB-2AA48F05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FCA7DD-8B9F-4893-A09F-B65FBEFA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2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1657F-230E-4D4D-BBE8-ECD8C209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965E37-28CC-4ED4-B60B-E0D61427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B84C8C-8385-463C-8CB7-ABB410361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5F4B76-D799-4390-8BEA-292FD6CC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9AA774-4660-4958-B61E-9AFAD383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BABD7A-55C3-4A69-BDD0-FB998846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15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45985-D535-4DCE-A072-C5AA4486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6CCBF0B-F9D9-4D89-BDF3-7A6F9F99F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68068E-A6AB-47F2-A8DE-CD8AE2731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BCD9E3-0FB8-406E-BEDB-05D7DCE1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1636FA-1B3B-4472-B9AD-766E5213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5D18BB-8028-44AA-B117-0888C84B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75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86AD16-C165-4A6F-85FB-0B04996E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FA091F-2624-43B6-918A-E27EE04B0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F40D39-1F97-499E-B18F-751604212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01959D-7EF7-4D04-B3E4-98848C9BB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9C4E94-E0FA-47D4-8090-62CF4394D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5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36AE8-E925-4A0B-8EAC-68A0D20D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6" y="4832741"/>
            <a:ext cx="9944100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Rouwarrangement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passend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bij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persoon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beroep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/hobby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EA6119-405F-4CA9-904D-F030A693A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7" r="11237"/>
          <a:stretch/>
        </p:blipFill>
        <p:spPr>
          <a:xfrm>
            <a:off x="20" y="10"/>
            <a:ext cx="3008514" cy="425735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D6EFE92-EEF0-403C-A82B-96FCAC44A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2" r="28481" b="-3"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7FAA929-ADEC-4769-9A12-633E5F6458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62" b="-3"/>
          <a:stretch/>
        </p:blipFill>
        <p:spPr>
          <a:xfrm>
            <a:off x="6122522" y="10"/>
            <a:ext cx="3008376" cy="426109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90ABC1D7-35F0-4847-88BE-98E2ADF856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21" r="3" b="12509"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491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50BF91D-99B9-429D-B93F-3F75DB0DBEC0}"/>
              </a:ext>
            </a:extLst>
          </p:cNvPr>
          <p:cNvSpPr txBox="1">
            <a:spLocks/>
          </p:cNvSpPr>
          <p:nvPr/>
        </p:nvSpPr>
        <p:spPr>
          <a:xfrm>
            <a:off x="7239000" y="330199"/>
            <a:ext cx="5095876" cy="5905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/>
              <a:t>Let </a:t>
            </a:r>
            <a:r>
              <a:rPr lang="en-US" sz="2700" b="1" dirty="0" err="1"/>
              <a:t>bij</a:t>
            </a:r>
            <a:r>
              <a:rPr lang="en-US" sz="2700" b="1" dirty="0"/>
              <a:t> het </a:t>
            </a:r>
            <a:r>
              <a:rPr lang="en-US" sz="2700" b="1" dirty="0" err="1"/>
              <a:t>maken</a:t>
            </a:r>
            <a:r>
              <a:rPr lang="en-US" sz="2700" b="1" dirty="0"/>
              <a:t> van special </a:t>
            </a:r>
            <a:r>
              <a:rPr lang="en-US" sz="2700" b="1" dirty="0" err="1"/>
              <a:t>rouwbloemwerk</a:t>
            </a:r>
            <a:r>
              <a:rPr lang="en-US" sz="2700" b="1" dirty="0"/>
              <a:t> op:</a:t>
            </a:r>
          </a:p>
          <a:p>
            <a:endParaRPr lang="en-US" sz="27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700" b="1" u="sng" dirty="0" err="1"/>
              <a:t>Vormgeving</a:t>
            </a:r>
            <a:r>
              <a:rPr lang="en-US" sz="2700" b="1" u="sng" dirty="0"/>
              <a:t>:</a:t>
            </a:r>
            <a:r>
              <a:rPr lang="en-US" sz="2700" b="1" dirty="0"/>
              <a:t> </a:t>
            </a:r>
            <a:r>
              <a:rPr lang="en-US" sz="2700" b="1" dirty="0" err="1"/>
              <a:t>passend</a:t>
            </a:r>
            <a:r>
              <a:rPr lang="en-US" sz="2700" b="1" dirty="0"/>
              <a:t> </a:t>
            </a:r>
            <a:r>
              <a:rPr lang="en-US" sz="2700" b="1" dirty="0" err="1"/>
              <a:t>bij</a:t>
            </a:r>
            <a:r>
              <a:rPr lang="en-US" sz="2700" b="1" dirty="0"/>
              <a:t> </a:t>
            </a:r>
            <a:r>
              <a:rPr lang="en-US" sz="2700" b="1" dirty="0" err="1"/>
              <a:t>persoon</a:t>
            </a:r>
            <a:r>
              <a:rPr lang="en-US" sz="2700" b="1" dirty="0"/>
              <a:t>/</a:t>
            </a:r>
            <a:r>
              <a:rPr lang="en-US" sz="2700" b="1" dirty="0" err="1"/>
              <a:t>beroep</a:t>
            </a:r>
            <a:r>
              <a:rPr lang="en-US" sz="2700" b="1" dirty="0"/>
              <a:t>, </a:t>
            </a:r>
            <a:r>
              <a:rPr lang="en-US" sz="2700" b="1" dirty="0" err="1"/>
              <a:t>detaillering</a:t>
            </a:r>
            <a:r>
              <a:rPr lang="en-US" sz="2700" b="1" dirty="0"/>
              <a:t>, </a:t>
            </a:r>
            <a:r>
              <a:rPr lang="en-US" sz="2700" b="1" dirty="0" err="1"/>
              <a:t>vernieuwende</a:t>
            </a:r>
            <a:r>
              <a:rPr lang="en-US" sz="2700" b="1" dirty="0"/>
              <a:t> </a:t>
            </a:r>
            <a:r>
              <a:rPr lang="en-US" sz="2700" b="1" dirty="0" err="1"/>
              <a:t>uitstraling</a:t>
            </a:r>
            <a:endParaRPr lang="en-US" sz="27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700" b="1" u="sng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700" b="1" u="sng" dirty="0" err="1"/>
              <a:t>Techniek</a:t>
            </a:r>
            <a:r>
              <a:rPr lang="en-US" sz="2700" b="1" dirty="0"/>
              <a:t>: </a:t>
            </a:r>
            <a:r>
              <a:rPr lang="en-US" sz="2700" b="1" dirty="0" err="1"/>
              <a:t>stevigheid</a:t>
            </a:r>
            <a:r>
              <a:rPr lang="en-US" sz="2700" b="1" dirty="0"/>
              <a:t>, </a:t>
            </a:r>
            <a:r>
              <a:rPr lang="en-US" sz="2700" b="1" dirty="0" err="1"/>
              <a:t>diep</a:t>
            </a:r>
            <a:r>
              <a:rPr lang="en-US" sz="2700" b="1" dirty="0"/>
              <a:t> </a:t>
            </a:r>
            <a:r>
              <a:rPr lang="en-US" sz="2700" b="1" dirty="0" err="1"/>
              <a:t>steken</a:t>
            </a:r>
            <a:r>
              <a:rPr lang="en-US" sz="2700" b="1" dirty="0"/>
              <a:t>, </a:t>
            </a:r>
            <a:r>
              <a:rPr lang="en-US" sz="2700" b="1" dirty="0" err="1"/>
              <a:t>netjes</a:t>
            </a:r>
            <a:r>
              <a:rPr lang="en-US" sz="2700" b="1" dirty="0"/>
              <a:t>/</a:t>
            </a:r>
            <a:r>
              <a:rPr lang="en-US" sz="2700" b="1" dirty="0" err="1"/>
              <a:t>verzorgd</a:t>
            </a:r>
            <a:r>
              <a:rPr lang="en-US" sz="2700" b="1" dirty="0"/>
              <a:t>, </a:t>
            </a:r>
            <a:r>
              <a:rPr lang="en-US" sz="2700" b="1" dirty="0" err="1"/>
              <a:t>afwerking</a:t>
            </a:r>
            <a:r>
              <a:rPr lang="en-US" sz="2700" b="1" dirty="0"/>
              <a:t>, </a:t>
            </a:r>
            <a:r>
              <a:rPr lang="en-US" sz="2700" b="1" dirty="0" err="1"/>
              <a:t>gestoken</a:t>
            </a:r>
            <a:r>
              <a:rPr lang="en-US" sz="2700" b="1" dirty="0"/>
              <a:t> in </a:t>
            </a:r>
            <a:r>
              <a:rPr lang="en-US" sz="2700" b="1" dirty="0" err="1"/>
              <a:t>steekschuim</a:t>
            </a:r>
            <a:endParaRPr lang="en-US" sz="27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7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700" b="1" dirty="0" err="1"/>
              <a:t>Materiaalkeuze</a:t>
            </a:r>
            <a:r>
              <a:rPr lang="en-US" sz="2700" b="1" dirty="0"/>
              <a:t>: </a:t>
            </a:r>
            <a:r>
              <a:rPr lang="en-US" sz="2700" b="1" dirty="0" err="1"/>
              <a:t>kleur</a:t>
            </a:r>
            <a:r>
              <a:rPr lang="en-US" sz="2700" b="1" dirty="0"/>
              <a:t>/</a:t>
            </a:r>
            <a:r>
              <a:rPr lang="en-US" sz="2700" b="1" dirty="0" err="1"/>
              <a:t>karakter</a:t>
            </a:r>
            <a:r>
              <a:rPr lang="en-US" sz="2700" b="1" dirty="0"/>
              <a:t> </a:t>
            </a:r>
            <a:r>
              <a:rPr lang="en-US" sz="2700" b="1" dirty="0" err="1"/>
              <a:t>passend</a:t>
            </a:r>
            <a:r>
              <a:rPr lang="en-US" sz="2700" b="1" dirty="0"/>
              <a:t> </a:t>
            </a:r>
            <a:r>
              <a:rPr lang="en-US" sz="2700" b="1" dirty="0" err="1"/>
              <a:t>bij</a:t>
            </a:r>
            <a:r>
              <a:rPr lang="en-US" sz="2700" b="1" dirty="0"/>
              <a:t> </a:t>
            </a:r>
            <a:r>
              <a:rPr lang="en-US" sz="2700" b="1" dirty="0" err="1"/>
              <a:t>persoon</a:t>
            </a:r>
            <a:r>
              <a:rPr lang="en-US" sz="2700" b="1" dirty="0"/>
              <a:t>/</a:t>
            </a:r>
            <a:r>
              <a:rPr lang="en-US" sz="2700" b="1" dirty="0" err="1"/>
              <a:t>beroep</a:t>
            </a:r>
            <a:r>
              <a:rPr lang="en-US" sz="2700" b="1" dirty="0"/>
              <a:t>, </a:t>
            </a:r>
            <a:r>
              <a:rPr lang="en-US" sz="2700" b="1" dirty="0" err="1"/>
              <a:t>houdbaarheid</a:t>
            </a:r>
            <a:r>
              <a:rPr lang="en-US" sz="2700" b="1" dirty="0"/>
              <a:t>, </a:t>
            </a:r>
            <a:r>
              <a:rPr lang="en-US" sz="2700" b="1" dirty="0" err="1"/>
              <a:t>eenheid</a:t>
            </a:r>
            <a:r>
              <a:rPr lang="en-US" sz="2700" b="1" dirty="0"/>
              <a:t> </a:t>
            </a:r>
          </a:p>
          <a:p>
            <a:br>
              <a:rPr lang="en-US" sz="1600" dirty="0"/>
            </a:br>
            <a:endParaRPr lang="en-US" sz="1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36A1A9C-7DD8-4B30-9070-D5460B401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174"/>
            <a:ext cx="694372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1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2513AD5-51A5-4E42-877A-3684A1D40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" r="-2" b="55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D1F63FB-FCFA-4C73-8F45-29EB640B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Inspiratie speciaal rouwbloemwerk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589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816439-CA65-44CB-985B-3208F24E6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22" r="2" b="18465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2FE31B8-7177-43F7-A534-546420D78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2" r="10416" b="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6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85E277-030C-485F-B337-C06E2C710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65" r="1" b="31948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B5D992F-802D-4430-91A1-723498C71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5" r="2" b="2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8" name="Rectangle 10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53663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2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A7A9591-78FC-4578-B2EE-85D805480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33" y="703565"/>
            <a:ext cx="5372100" cy="5450869"/>
          </a:xfrm>
          <a:prstGeom prst="rect">
            <a:avLst/>
          </a:prstGeom>
        </p:spPr>
      </p:pic>
      <p:sp>
        <p:nvSpPr>
          <p:cNvPr id="30" name="Rectangle 24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1F76EC2-B51D-4F4B-A11B-FF4F8D103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701" y="643467"/>
            <a:ext cx="295962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341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3" ma:contentTypeDescription="Een nieuw document maken." ma:contentTypeScope="" ma:versionID="672e0355ea726c629b3b101f25a40e0c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990e1553d204b3a8da398f9a0b8fe410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D202D8-B947-4376-A918-4B0F5E29CEAF}">
  <ds:schemaRefs>
    <ds:schemaRef ds:uri="d3693f36-3fda-414f-b672-ef748a2c0837"/>
    <ds:schemaRef ds:uri="http://schemas.microsoft.com/office/2006/metadata/properties"/>
    <ds:schemaRef ds:uri="http://schemas.openxmlformats.org/package/2006/metadata/core-properties"/>
    <ds:schemaRef ds:uri="58d65de2-08cf-4d08-b0ec-b5bd2734308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4A9561E-4F5D-40C4-8B48-7080CA2D60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042BCD-BE61-4C02-AF64-1CFA570EEB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64</Words>
  <Application>Microsoft Office PowerPoint</Application>
  <PresentationFormat>Breedbeeld</PresentationFormat>
  <Paragraphs>10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Kantoorthema</vt:lpstr>
      <vt:lpstr>Rouwarrangement passend bij een persoon/beroep/hobby</vt:lpstr>
      <vt:lpstr>PowerPoint-presentatie</vt:lpstr>
      <vt:lpstr>Inspiratie speciaal rouwbloemwerk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opdrachten</dc:title>
  <dc:creator>Jacintha</dc:creator>
  <cp:lastModifiedBy>Jacintha Westerink</cp:lastModifiedBy>
  <cp:revision>3</cp:revision>
  <dcterms:created xsi:type="dcterms:W3CDTF">2020-04-15T07:17:14Z</dcterms:created>
  <dcterms:modified xsi:type="dcterms:W3CDTF">2022-05-11T10:20:32Z</dcterms:modified>
</cp:coreProperties>
</file>